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EF6FB9-15EB-47EE-A5D6-37B19085AB3D}" type="datetimeFigureOut">
              <a:rPr lang="en-CA" smtClean="0"/>
              <a:t>11/11/2013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FD6D61-A837-4EE5-AA19-A605CBADB35B}" type="slidenum">
              <a:rPr lang="en-CA" smtClean="0"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 smtClean="0"/>
              <a:t>What I need to learn.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r>
              <a:rPr lang="en-CA" dirty="0" smtClean="0"/>
              <a:t>Grade 8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750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Week of November 12 - 15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Measure lines using a ruler</a:t>
            </a:r>
          </a:p>
          <a:p>
            <a:pPr marL="0" indent="0">
              <a:buNone/>
            </a:pPr>
            <a:endParaRPr lang="en-CA" sz="1400" dirty="0" smtClean="0"/>
          </a:p>
          <a:p>
            <a:r>
              <a:rPr lang="en-CA" dirty="0" smtClean="0"/>
              <a:t>Read the volume of a graduated cylinder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Calculate the mass of an object </a:t>
            </a:r>
            <a:r>
              <a:rPr lang="en-CA" sz="1000" dirty="0" smtClean="0"/>
              <a:t>(triple beam balance &amp; calculator)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Label a diagram for “Changes of State” </a:t>
            </a:r>
            <a:r>
              <a:rPr lang="en-CA" sz="1000" dirty="0" smtClean="0"/>
              <a:t>(word bank)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Define vocabulary for </a:t>
            </a:r>
            <a:r>
              <a:rPr lang="en-CA" dirty="0"/>
              <a:t>“Changes of State”</a:t>
            </a:r>
          </a:p>
          <a:p>
            <a:pPr marL="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43699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60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What I need to learn.</vt:lpstr>
      <vt:lpstr>Week of November 12 - 15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</dc:creator>
  <cp:lastModifiedBy>Sean</cp:lastModifiedBy>
  <cp:revision>9</cp:revision>
  <dcterms:created xsi:type="dcterms:W3CDTF">2013-11-11T23:37:55Z</dcterms:created>
  <dcterms:modified xsi:type="dcterms:W3CDTF">2013-11-12T01:03:14Z</dcterms:modified>
</cp:coreProperties>
</file>